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BF1C1-F26E-413C-A267-55732D694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2BDE3-7ACB-4F51-8D82-35CAF7BAB2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E5620-63EA-46A4-AF58-7CAC88469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AE37AA-4AA1-4A3F-AF76-9DD52FE5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0C1443-B155-4CCA-8F5E-132666392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1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36D23-1403-4E6E-B63B-615B6B71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F295B-A74B-409F-8B48-131380AE62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1BC8A-DBDF-45D5-9432-FE0364AEB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9B3F7-9AFB-48DC-ACB1-3DDFAD53D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C6FE7-D376-4B22-9B98-A50A116D9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61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7EE0D7-DCE9-4D66-86EC-9F51403B45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247D54-D66A-4221-926F-C87AED251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9371C-896A-4218-8D6C-152327E8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61E923-3598-497A-A65F-40A4C2DF0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2CDB8-D755-4BD1-A54C-165E465C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70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D2B6D-5015-4025-8A98-6833FEC39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5ECE4-A12D-4451-9E12-F2894DC20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292DB-656F-4C05-9A86-B11DC29AC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9D543-02DD-4DF0-8476-195CC686E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92DC-B674-498D-941A-C1A9CCEC6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93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07A5D-93F0-48A8-8CF0-671B78B58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F43D50-718E-44A0-AD8A-2984068BF8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03E79-0A14-45E5-B32F-1474C18F8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F76C8-B898-43A2-9307-0196A0A7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E5863-0B90-4410-88DA-0C0353435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399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D1E54-BCEC-4ADD-9811-2BB8153F1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B440B-31A4-469D-BC94-684F106299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F452F-D506-4871-B008-A9F922425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D58B6-1087-41DB-A389-9B2752473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A95CEF-48D7-4B91-8B16-7D070F945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25D160-B253-4C73-8170-4D24DDBD5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7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AF408-A9F0-41F1-983B-287AEA54E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F2CF8-FC52-48A9-A788-BF63EF72B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7DE325-18C6-416B-BA10-594F4BF77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51E2CE-5635-4BF7-94B0-675B321D3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22134B-9421-48BD-8383-73D2BDDFBD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46E167-49BD-4B19-82F2-4A404783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B30DE-65D7-406D-AA37-7008C8247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A96106-2C3F-4436-AB9A-B53E229B0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37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CE40E-D10A-4C9C-818A-0E4DCBFB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F5B88B-F566-4046-B7B7-534FE18DF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86BAAC-E396-417B-AFA7-91EC55BCA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3E3B49-B9D5-4AAC-9209-41790993B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316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878EC1-6BAC-40E3-A35F-8B0E67BB9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B03500-FBDE-4723-B06E-23ACD4BC5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FF7D1D-138A-40DB-B2E3-A6E245C32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66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85F03-731F-4B74-AF12-4F8C84F9B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128BF5-D355-47B4-B746-BF61CEAB7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6F753-9330-4717-AF25-0025E67876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51C0B-0A30-40ED-87BC-0AE57113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68077-40C1-4436-92E1-4C9544960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D9603-3021-47DA-9BB1-6D55C19D1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7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411B2-B668-4D19-907D-692A6A75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819088-403C-4C8A-98E9-E9B6E88CA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03961-270D-4248-B2C0-110CD273C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BF1613-19E0-41E2-887C-4983D5A3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FE78A8-C141-4759-88EB-FBE56CE7B0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ACAB4-2274-409C-AAA8-409B9A816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0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DB79A6-A16F-48E3-8398-0EE2498DA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80086-C68B-424B-B460-1A794A5B3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0DE23-4F36-4726-8E52-7C5FE5AB16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52F5D-2931-4F65-89F6-D31EE564AB00}" type="datetimeFigureOut">
              <a:rPr lang="en-US" smtClean="0"/>
              <a:t>10/30/2025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80632-CA8D-456D-880C-5B6F784013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BDC52-D2EC-404E-A4E4-55378FF4B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A7418-0AA3-4A5C-B2A8-D29507D60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93CE1-60E9-4AE2-9A0C-FF66429D0A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Rockwell Extra Bold" panose="02060903040505020403" pitchFamily="18" charset="0"/>
              </a:rPr>
              <a:t>Merida, Mexico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9996A-C8FB-454F-B98E-E1FEAC40D3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Rockwell Extra Bold" panose="02060903040505020403" pitchFamily="18" charset="0"/>
              </a:rPr>
              <a:t>December 26-January 7</a:t>
            </a:r>
          </a:p>
          <a:p>
            <a:r>
              <a:rPr lang="en-US" dirty="0">
                <a:latin typeface="Rockwell Extra Bold" panose="02060903040505020403" pitchFamily="18" charset="0"/>
              </a:rPr>
              <a:t>International Human Rights</a:t>
            </a:r>
          </a:p>
          <a:p>
            <a:r>
              <a:rPr lang="en-US" dirty="0">
                <a:latin typeface="Rockwell Extra Bold" panose="02060903040505020403" pitchFamily="18" charset="0"/>
              </a:rPr>
              <a:t>3 credits</a:t>
            </a:r>
          </a:p>
        </p:txBody>
      </p:sp>
    </p:spTree>
    <p:extLst>
      <p:ext uri="{BB962C8B-B14F-4D97-AF65-F5344CB8AC3E}">
        <p14:creationId xmlns:p14="http://schemas.microsoft.com/office/powerpoint/2010/main" val="51300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C7429C-4EBD-4264-9103-2D6AF940F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Rockwell Extra Bold" panose="02060903040505020403" pitchFamily="18" charset="0"/>
              </a:rPr>
              <a:t>Merida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CBDD1B7-DADE-463E-B2C3-4BCCCEDFAD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179DA7-6D09-4C1A-927D-EA9C63B31F5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Rockwell Extra Bold" panose="02060903040505020403" pitchFamily="18" charset="0"/>
              </a:rPr>
              <a:t>Capital of the State of Yucatan</a:t>
            </a:r>
          </a:p>
          <a:p>
            <a:r>
              <a:rPr lang="en-US" sz="2400" dirty="0">
                <a:latin typeface="Rockwell Extra Bold" panose="02060903040505020403" pitchFamily="18" charset="0"/>
              </a:rPr>
              <a:t>Largest City in Southern Mexico</a:t>
            </a:r>
          </a:p>
          <a:p>
            <a:r>
              <a:rPr lang="en-US" sz="2400" dirty="0">
                <a:latin typeface="Rockwell Extra Bold" panose="02060903040505020403" pitchFamily="18" charset="0"/>
              </a:rPr>
              <a:t>Founded 1542</a:t>
            </a:r>
          </a:p>
          <a:p>
            <a:r>
              <a:rPr lang="en-US" sz="2400" dirty="0">
                <a:latin typeface="Rockwell Extra Bold" panose="02060903040505020403" pitchFamily="18" charset="0"/>
              </a:rPr>
              <a:t>Cultural Center of the Yucatan Peninsula</a:t>
            </a:r>
          </a:p>
        </p:txBody>
      </p:sp>
    </p:spTree>
    <p:extLst>
      <p:ext uri="{BB962C8B-B14F-4D97-AF65-F5344CB8AC3E}">
        <p14:creationId xmlns:p14="http://schemas.microsoft.com/office/powerpoint/2010/main" val="4133883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8CE69-F0CA-4AAC-82EA-FF6B603A2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err="1">
                <a:latin typeface="Rockwell Extra Bold" panose="02060903040505020403" pitchFamily="18" charset="0"/>
              </a:rPr>
              <a:t>Chichen</a:t>
            </a:r>
            <a:r>
              <a:rPr lang="en-US" sz="5400" dirty="0">
                <a:latin typeface="Rockwell Extra Bold" panose="02060903040505020403" pitchFamily="18" charset="0"/>
              </a:rPr>
              <a:t> </a:t>
            </a:r>
            <a:r>
              <a:rPr lang="en-US" sz="5400" dirty="0" err="1">
                <a:latin typeface="Rockwell Extra Bold" panose="02060903040505020403" pitchFamily="18" charset="0"/>
              </a:rPr>
              <a:t>Itsa</a:t>
            </a:r>
            <a:endParaRPr lang="en-US" sz="5400" dirty="0">
              <a:latin typeface="Rockwell Extra Bold" panose="02060903040505020403" pitchFamily="18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4F171D20-AA26-4938-AC10-90BBA9005F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5101A2-B406-42DD-A999-D028441E4E3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Rockwell Extra Bold" panose="02060903040505020403" pitchFamily="18" charset="0"/>
              </a:rPr>
              <a:t>World Heritage Site</a:t>
            </a:r>
          </a:p>
          <a:p>
            <a:r>
              <a:rPr lang="en-US" sz="2800" dirty="0">
                <a:latin typeface="Rockwell Extra Bold" panose="02060903040505020403" pitchFamily="18" charset="0"/>
              </a:rPr>
              <a:t>Ancient Mayan city</a:t>
            </a:r>
          </a:p>
          <a:p>
            <a:r>
              <a:rPr lang="en-US" sz="2800" dirty="0">
                <a:latin typeface="Rockwell Extra Bold" panose="02060903040505020403" pitchFamily="18" charset="0"/>
              </a:rPr>
              <a:t>600-1200 A.D.</a:t>
            </a:r>
          </a:p>
        </p:txBody>
      </p:sp>
    </p:spTree>
    <p:extLst>
      <p:ext uri="{BB962C8B-B14F-4D97-AF65-F5344CB8AC3E}">
        <p14:creationId xmlns:p14="http://schemas.microsoft.com/office/powerpoint/2010/main" val="3147384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8CDBC-9AB8-4C82-9F8E-7B9C8D39E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 Extra Bold" panose="02060903040505020403" pitchFamily="18" charset="0"/>
              </a:rPr>
              <a:t>Swim in a cenote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3B2205D4-A578-4CBB-ADBF-C915D74D12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E1F66-4008-4312-BA47-C319D789DCD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Rockwell Extra Bold" panose="02060903040505020403" pitchFamily="18" charset="0"/>
              </a:rPr>
              <a:t>Bring your swim suit!</a:t>
            </a:r>
          </a:p>
          <a:p>
            <a:r>
              <a:rPr lang="en-US" sz="2400" dirty="0">
                <a:latin typeface="Rockwell Extra Bold" panose="02060903040505020403" pitchFamily="18" charset="0"/>
              </a:rPr>
              <a:t>Experience swimming in a cenote.</a:t>
            </a:r>
          </a:p>
        </p:txBody>
      </p:sp>
    </p:spTree>
    <p:extLst>
      <p:ext uri="{BB962C8B-B14F-4D97-AF65-F5344CB8AC3E}">
        <p14:creationId xmlns:p14="http://schemas.microsoft.com/office/powerpoint/2010/main" val="1139107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3ECC56-7D19-4E12-BDDE-6FFECC373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Rockwell Extra Bold" panose="02060903040505020403" pitchFamily="18" charset="0"/>
              </a:rPr>
              <a:t>Uxmal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EF7C2F9D-F5DA-4A8D-BCA6-0CF3C533851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8C6F701-B2FC-4DCF-923D-59148CFB10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>
                <a:latin typeface="Rockwell Extra Bold" panose="02060903040505020403" pitchFamily="18" charset="0"/>
              </a:rPr>
              <a:t>One of the most important Mayan cultural sites.</a:t>
            </a:r>
          </a:p>
          <a:p>
            <a:r>
              <a:rPr lang="en-US" sz="3200" dirty="0">
                <a:latin typeface="Rockwell Extra Bold" panose="02060903040505020403" pitchFamily="18" charset="0"/>
              </a:rPr>
              <a:t>700 A.D.</a:t>
            </a:r>
          </a:p>
          <a:p>
            <a:r>
              <a:rPr lang="en-US" sz="3200" dirty="0">
                <a:latin typeface="Rockwell Extra Bold" panose="02060903040505020403" pitchFamily="18" charset="0"/>
              </a:rPr>
              <a:t>World Heritage Site</a:t>
            </a:r>
          </a:p>
        </p:txBody>
      </p:sp>
    </p:spTree>
    <p:extLst>
      <p:ext uri="{BB962C8B-B14F-4D97-AF65-F5344CB8AC3E}">
        <p14:creationId xmlns:p14="http://schemas.microsoft.com/office/powerpoint/2010/main" val="1946363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19A94-EE49-49C8-A29F-78B208012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ockwell Extra Bold" panose="02060903040505020403" pitchFamily="18" charset="0"/>
              </a:rPr>
              <a:t>Hacienda </a:t>
            </a:r>
            <a:r>
              <a:rPr lang="en-US" dirty="0" err="1">
                <a:latin typeface="Rockwell Extra Bold" panose="02060903040505020403" pitchFamily="18" charset="0"/>
              </a:rPr>
              <a:t>Sotuta</a:t>
            </a:r>
            <a:r>
              <a:rPr lang="en-US" dirty="0">
                <a:latin typeface="Rockwell Extra Bold" panose="02060903040505020403" pitchFamily="18" charset="0"/>
              </a:rPr>
              <a:t> de </a:t>
            </a:r>
            <a:r>
              <a:rPr lang="en-US" dirty="0" err="1">
                <a:latin typeface="Rockwell Extra Bold" panose="02060903040505020403" pitchFamily="18" charset="0"/>
              </a:rPr>
              <a:t>Peón</a:t>
            </a:r>
            <a:endParaRPr lang="en-US" dirty="0">
              <a:latin typeface="Rockwell Extra Bold" panose="02060903040505020403" pitchFamily="18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B5F6005-5A16-444B-8E68-E9CC33EB8F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r="20390"/>
          <a:stretch>
            <a:fillRect/>
          </a:stretch>
        </p:blipFill>
        <p:spPr>
          <a:xfrm rot="5400000">
            <a:off x="5832475" y="338138"/>
            <a:ext cx="4873625" cy="61722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81A37C-35A4-4895-8D91-245FA20486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>
                <a:latin typeface="Rockwell Extra Bold" panose="02060903040505020403" pitchFamily="18" charset="0"/>
              </a:rPr>
              <a:t>Sisal plantation museum</a:t>
            </a:r>
          </a:p>
          <a:p>
            <a:r>
              <a:rPr lang="en-US" sz="2800" dirty="0">
                <a:latin typeface="Rockwell Extra Bold" panose="02060903040505020403" pitchFamily="18" charset="0"/>
              </a:rPr>
              <a:t>Tour a living museum and learn about rope production before nylon and the riches it produced from underpaid labor.</a:t>
            </a:r>
          </a:p>
          <a:p>
            <a:endParaRPr lang="en-US" sz="2800" dirty="0">
              <a:latin typeface="Rockwell Extra Bold" panose="020609030405050204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699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D5E314-C54B-4180-BF2A-D8CB48DB6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Rockwell Extra Bold" panose="02060903040505020403" pitchFamily="18" charset="0"/>
              </a:rPr>
              <a:t>Traditional Mayan Food for Lunch at the Hacienda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0C6E0BAF-B64E-4670-AAEB-8F041A3D45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67C899-FECB-402B-A647-257D70847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Rockwell Extra Bold" panose="02060903040505020403" pitchFamily="18" charset="0"/>
              </a:rPr>
              <a:t>Enjoy delicious traditional Mayan food.</a:t>
            </a:r>
          </a:p>
          <a:p>
            <a:r>
              <a:rPr lang="en-US" sz="2400" dirty="0">
                <a:latin typeface="Rockwell Extra Bold" panose="02060903040505020403" pitchFamily="18" charset="0"/>
              </a:rPr>
              <a:t>Merida has great restaurants to choose from.</a:t>
            </a:r>
          </a:p>
        </p:txBody>
      </p:sp>
    </p:spTree>
    <p:extLst>
      <p:ext uri="{BB962C8B-B14F-4D97-AF65-F5344CB8AC3E}">
        <p14:creationId xmlns:p14="http://schemas.microsoft.com/office/powerpoint/2010/main" val="1814763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1DCCE-ACF0-4CC0-9406-3B2D51C93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latin typeface="Rockwell Extra Bold" panose="02060903040505020403" pitchFamily="18" charset="0"/>
              </a:rPr>
            </a:br>
            <a:br>
              <a:rPr lang="en-US" sz="4000" dirty="0">
                <a:latin typeface="Rockwell Extra Bold" panose="02060903040505020403" pitchFamily="18" charset="0"/>
              </a:rPr>
            </a:br>
            <a:r>
              <a:rPr lang="en-US" sz="4000" dirty="0">
                <a:latin typeface="Rockwell Extra Bold" panose="02060903040505020403" pitchFamily="18" charset="0"/>
              </a:rPr>
              <a:t>Choco-Story</a:t>
            </a:r>
            <a:endParaRPr lang="en-US" dirty="0">
              <a:latin typeface="Rockwell Extra Bold" panose="02060903040505020403" pitchFamily="18" charset="0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21A7636-BBAA-49A2-B0A9-2C56EB88749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" r="2508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77058-E816-4923-AD10-47A43604A20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latin typeface="Rockwell Extra Bold" panose="02060903040505020403" pitchFamily="18" charset="0"/>
              </a:rPr>
              <a:t>Learn the history of chocolate at the chocolate museum!</a:t>
            </a:r>
          </a:p>
        </p:txBody>
      </p:sp>
    </p:spTree>
    <p:extLst>
      <p:ext uri="{BB962C8B-B14F-4D97-AF65-F5344CB8AC3E}">
        <p14:creationId xmlns:p14="http://schemas.microsoft.com/office/powerpoint/2010/main" val="976592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5F5B95-5E3F-4F5C-9CE9-884FB4DDD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>
                <a:latin typeface="Rockwell Extra Bold" panose="02060903040505020403" pitchFamily="18" charset="0"/>
              </a:rPr>
              <a:t>Explore the Culture of a Vibrant City While Learning about Human Rights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DC62535-2A9C-4124-BB87-44AC52801B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58194"/>
            <a:ext cx="5181600" cy="3886200"/>
          </a:xfr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3B7915D-E05D-4A3F-B154-494D7389912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058194"/>
            <a:ext cx="5181600" cy="3886200"/>
          </a:xfrm>
        </p:spPr>
      </p:pic>
    </p:spTree>
    <p:extLst>
      <p:ext uri="{BB962C8B-B14F-4D97-AF65-F5344CB8AC3E}">
        <p14:creationId xmlns:p14="http://schemas.microsoft.com/office/powerpoint/2010/main" val="1572317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151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Rockwell Extra Bold</vt:lpstr>
      <vt:lpstr>Office Theme</vt:lpstr>
      <vt:lpstr>Merida, Mexico</vt:lpstr>
      <vt:lpstr>Merida</vt:lpstr>
      <vt:lpstr>Chichen Itsa</vt:lpstr>
      <vt:lpstr>Swim in a cenote</vt:lpstr>
      <vt:lpstr>Uxmal</vt:lpstr>
      <vt:lpstr>Hacienda Sotuta de Peón</vt:lpstr>
      <vt:lpstr>Traditional Mayan Food for Lunch at the Hacienda</vt:lpstr>
      <vt:lpstr>  Choco-Story</vt:lpstr>
      <vt:lpstr>Explore the Culture of a Vibrant City While Learning about Human Rights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Merida, Mexico</dc:title>
  <dc:creator>Phillip Mcintosh</dc:creator>
  <cp:lastModifiedBy>Phillip Mcintosh</cp:lastModifiedBy>
  <cp:revision>6</cp:revision>
  <dcterms:created xsi:type="dcterms:W3CDTF">2025-10-30T18:58:07Z</dcterms:created>
  <dcterms:modified xsi:type="dcterms:W3CDTF">2025-10-30T19:39:29Z</dcterms:modified>
</cp:coreProperties>
</file>