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88" r:id="rId8"/>
    <p:sldId id="283" r:id="rId9"/>
    <p:sldId id="261" r:id="rId10"/>
    <p:sldId id="263" r:id="rId11"/>
    <p:sldId id="284" r:id="rId12"/>
    <p:sldId id="265" r:id="rId13"/>
    <p:sldId id="289" r:id="rId14"/>
    <p:sldId id="267" r:id="rId15"/>
    <p:sldId id="285" r:id="rId16"/>
    <p:sldId id="269" r:id="rId17"/>
    <p:sldId id="271" r:id="rId18"/>
    <p:sldId id="272" r:id="rId19"/>
    <p:sldId id="278" r:id="rId20"/>
    <p:sldId id="280" r:id="rId21"/>
    <p:sldId id="286" r:id="rId22"/>
    <p:sldId id="279" r:id="rId23"/>
    <p:sldId id="293" r:id="rId24"/>
    <p:sldId id="294" r:id="rId25"/>
    <p:sldId id="295" r:id="rId26"/>
    <p:sldId id="273" r:id="rId27"/>
    <p:sldId id="287" r:id="rId28"/>
    <p:sldId id="292" r:id="rId29"/>
    <p:sldId id="276" r:id="rId30"/>
    <p:sldId id="290" r:id="rId31"/>
    <p:sldId id="291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06AE-3F8B-4949-9409-25D4C4859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BEC64-AAA6-4599-8B0B-AFFA1B342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2FA2-92C3-4A7B-9B01-8F1A4979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B450-34CA-48DB-AE3D-E7444E1C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B783F-372B-437A-8370-3746B666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2913-5322-42A0-B95F-50538DC9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07B8F-E8D3-40E0-8A04-7C16BF4B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4ACC-3FAA-485C-853E-CC332948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56DD-AF65-482B-9864-6AF4EBF0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EF7E-3B5B-4BA3-8549-D08B1122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626B4-52E0-4347-82D4-D4610A2C2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A99FE-CDF4-42EC-95D5-543A8A906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3095-93CD-4206-883A-BC5F2257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53B4-83C6-410B-9EA2-799DD632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5812-009C-4BD2-818B-A0B7FF6B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7E87-DA56-4CA3-963F-2A6C028B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FC5F-57C7-4D67-8BCA-96E269A2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4F6C-6CF1-4F9D-9E17-1E2A4F3D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DA3F-415B-4CC2-BEDB-A0C1359E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511E4-B278-4489-BECB-B55D8202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94EA-9BF1-43F1-A42D-166E563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C1944-F69B-41FE-A471-634184EA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50E79-C030-4EE9-BB44-E9D6BE22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394D6-608A-4E7B-8B67-35E4FCF2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81069-DC09-4878-A55D-77A10D4E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6F71-58FB-466D-9FE5-6E02D703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027E-57AF-4410-9624-B4A772C8B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F9C1-6597-4FCB-8155-05787829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E4C7-FC5A-4C87-AD11-8D79B510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297E-E16F-4C2C-992E-9464342F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2B0F1-38FA-40F5-BE6A-1FAAC77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B6A1-851E-42F8-8A80-981C9542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B2F8-AFBE-40D2-B8C2-BEF0AFA8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6A6FC-CD28-4789-B882-2849E42F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6C413-3382-44D5-935D-2967FE499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74D03-0702-4F6E-BD1B-FD9B62B9B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F2981-98FD-4997-98C9-4579D172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16E49-838C-4B90-9D99-500C231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80F11-1B58-4093-B923-5EE8D087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EB53-C331-496C-8221-C2EA9B57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35B91-F198-46F0-8DF2-CF6791A1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E698B-AEB2-4476-91FC-095589CF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5A6A1-6E2A-420E-A04E-BD8D1156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20B20-7D3E-4281-9880-3202D600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D5113-0134-4E69-BDF4-35050F35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40FE-3BD9-4DE2-BF91-D4858658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131-B3D0-4DAB-B659-CE1FA0C4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E101-9758-4DA6-8D26-A48427DF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15B1-F3BB-4A14-AE39-84C153CA4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61A36-F244-42EF-9B88-6A9EB4C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B39BC-4963-4762-BB1F-E45801B0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376CD-48FF-4104-827D-8B2A026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208C-F716-469A-A5FE-3A14BD31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3AA07-4192-4978-A7F4-74E710EE2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FD0E-83BD-448B-BF79-7F5F8693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C0106-CF5C-4B41-86C6-11DAE1F4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86D40-B7CB-440D-8D03-1E97AF31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F56DA-7A5B-45DD-835C-82F8BA0B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3A80-6AB5-4459-BDAE-DE9C1F2D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1F05C-E995-42E2-8F02-A9163B09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909B-DAB8-4A68-9F8D-8039E3584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FE64-1D63-4266-AF53-B612E3E004F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D31DA-8060-4311-ABC9-FB85DF4B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8A2AA-2B98-4D76-B7E2-027622B63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F3B6-89CF-40D4-B33B-1493D9F0E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14C6-52CB-4086-B07E-BAA9C0912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Korea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6FD85-92C0-46CF-B461-AB2A6BD4D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Seoul, Korea</a:t>
            </a:r>
          </a:p>
        </p:txBody>
      </p:sp>
    </p:spTree>
    <p:extLst>
      <p:ext uri="{BB962C8B-B14F-4D97-AF65-F5344CB8AC3E}">
        <p14:creationId xmlns:p14="http://schemas.microsoft.com/office/powerpoint/2010/main" val="262914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A509-0D04-4361-9692-DB775B9A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Korean Gold Artistry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8D1DA-DC8A-4D6E-9C0D-6A20B343C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0030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BDA2-9B87-597F-9F55-DA3A68BA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Korean War Museum</a:t>
            </a:r>
          </a:p>
        </p:txBody>
      </p:sp>
      <p:pic>
        <p:nvPicPr>
          <p:cNvPr id="5" name="Content Placeholder 4" descr="A group of women posing for a photo&#10;&#10;AI-generated content may be incorrect.">
            <a:extLst>
              <a:ext uri="{FF2B5EF4-FFF2-40B4-BE49-F238E27FC236}">
                <a16:creationId xmlns:a16="http://schemas.microsoft.com/office/drawing/2014/main" id="{725DCE93-7E17-B622-0A0F-6C58AEB2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105245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4E88-AB98-49EE-BCC2-712FCBC6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War Museum Static Display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CC3A9-2515-4AB1-A4C6-D23FA4483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2656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15AC-66F1-3D40-E8D7-4135F76D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US Embassy</a:t>
            </a:r>
          </a:p>
        </p:txBody>
      </p:sp>
      <p:pic>
        <p:nvPicPr>
          <p:cNvPr id="5" name="Content Placeholder 4" descr="A building with a flag in the background&#10;&#10;AI-generated content may be incorrect.">
            <a:extLst>
              <a:ext uri="{FF2B5EF4-FFF2-40B4-BE49-F238E27FC236}">
                <a16:creationId xmlns:a16="http://schemas.microsoft.com/office/drawing/2014/main" id="{B08D0664-7497-BF76-6306-9B8B2AC9C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220721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BD18-8891-41FD-BEEA-4131F62F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Korean Grocery Store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2328C5-0F3B-4BCB-A73D-1B0A1E48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4306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3B37-0105-5070-718D-37471292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Korea Six Course Meal (about $8)</a:t>
            </a:r>
          </a:p>
        </p:txBody>
      </p:sp>
      <p:pic>
        <p:nvPicPr>
          <p:cNvPr id="5" name="Content Placeholder 4" descr="A bowl of soup and rice on a table&#10;&#10;AI-generated content may be incorrect.">
            <a:extLst>
              <a:ext uri="{FF2B5EF4-FFF2-40B4-BE49-F238E27FC236}">
                <a16:creationId xmlns:a16="http://schemas.microsoft.com/office/drawing/2014/main" id="{3FFA8980-6293-4E12-498B-33059AB4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158141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0519-4C82-4D6E-920D-5233EE12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Refreshing Dessert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1E5DB-CEE8-4F49-9780-4E9A878C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6771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AD0-1D01-4C83-B0B2-B06A2DD0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Korean Baseball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74E1D-D2B8-4C9D-AC14-8CCAFBEC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7349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CE52-68BD-4875-A5B8-F879C72D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Korea </a:t>
            </a:r>
            <a:r>
              <a:rPr lang="en-US" dirty="0" err="1"/>
              <a:t>Namdemung</a:t>
            </a:r>
            <a:r>
              <a:rPr lang="en-US" dirty="0"/>
              <a:t>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155F3-F8B2-4C29-BFEB-F8D66CB56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969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9F51-6106-4C1F-9C9A-7602B23A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Market Fruit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86565-B35E-4D4A-B581-D4EC4389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739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3B10-2A6E-4549-97F1-30DFA8E1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in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81EFB-095A-41A5-933D-E0FF68FA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Dean Jim Rosenblatt instructor</a:t>
            </a:r>
          </a:p>
          <a:p>
            <a:r>
              <a:rPr lang="en-US" dirty="0"/>
              <a:t>Program runs from May 16 (Saturday evening)(arrival day) through May 29 (Friday 11:00 am)(able to depart Friday afternoon to return—will arrive in US on Friday)</a:t>
            </a:r>
          </a:p>
          <a:p>
            <a:r>
              <a:rPr lang="en-US" dirty="0"/>
              <a:t>Status of Forces Agreement for 2 credit hours—no textbook and open book exam</a:t>
            </a:r>
          </a:p>
          <a:p>
            <a:r>
              <a:rPr lang="en-US" dirty="0"/>
              <a:t>Government Contracting for 1 credit hour—no textbook and open book exam</a:t>
            </a:r>
          </a:p>
          <a:p>
            <a:r>
              <a:rPr lang="en-US" dirty="0"/>
              <a:t>Will hold 5 evening classes by Zoom in March/April 2026</a:t>
            </a:r>
          </a:p>
        </p:txBody>
      </p:sp>
    </p:spTree>
    <p:extLst>
      <p:ext uri="{BB962C8B-B14F-4D97-AF65-F5344CB8AC3E}">
        <p14:creationId xmlns:p14="http://schemas.microsoft.com/office/powerpoint/2010/main" val="261183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D9AC-9DAD-4D9C-90E7-F1C8B7BD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Market Bakery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8F607-4517-4AFD-AFE8-339F45A1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3750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3BEF-4152-78A7-68C7-C205957F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Tailor Shops (custom made suits)</a:t>
            </a:r>
          </a:p>
        </p:txBody>
      </p:sp>
      <p:pic>
        <p:nvPicPr>
          <p:cNvPr id="5" name="Content Placeholder 4" descr="Two men standing in front of a store&#10;&#10;AI-generated content may be incorrect.">
            <a:extLst>
              <a:ext uri="{FF2B5EF4-FFF2-40B4-BE49-F238E27FC236}">
                <a16:creationId xmlns:a16="http://schemas.microsoft.com/office/drawing/2014/main" id="{29A14D08-898E-94E7-3A0C-A8CC86199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5" y="1825625"/>
            <a:ext cx="3262309" cy="4351338"/>
          </a:xfrm>
        </p:spPr>
      </p:pic>
    </p:spTree>
    <p:extLst>
      <p:ext uri="{BB962C8B-B14F-4D97-AF65-F5344CB8AC3E}">
        <p14:creationId xmlns:p14="http://schemas.microsoft.com/office/powerpoint/2010/main" val="184591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4B8F-960D-464D-B5B1-3A6959A0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Majestic Temples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A62CD-40A5-4F3A-B206-8F89A0B5F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7632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85E0-8893-F2E2-F142-FB9E7583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 err="1"/>
              <a:t>Namin</a:t>
            </a:r>
            <a:r>
              <a:rPr lang="en-US" dirty="0"/>
              <a:t> Island</a:t>
            </a:r>
          </a:p>
        </p:txBody>
      </p:sp>
      <p:pic>
        <p:nvPicPr>
          <p:cNvPr id="5" name="Content Placeholder 4" descr="People on a cable car&#10;&#10;AI-generated content may be incorrect.">
            <a:extLst>
              <a:ext uri="{FF2B5EF4-FFF2-40B4-BE49-F238E27FC236}">
                <a16:creationId xmlns:a16="http://schemas.microsoft.com/office/drawing/2014/main" id="{62DB7C58-F52A-F159-C5CA-E6849B07F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16062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DF92-DA75-5E51-9671-DE06F5E2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Garden of the Morning Calm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24AFC5E-B434-F58C-051B-7C86BC55A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270612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5A6D-3AB1-E3A4-387B-41C96BD9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Suspension Bridge</a:t>
            </a:r>
          </a:p>
        </p:txBody>
      </p:sp>
      <p:pic>
        <p:nvPicPr>
          <p:cNvPr id="5" name="Content Placeholder 4" descr="A group of people on a bridge&#10;&#10;AI-generated content may be incorrect.">
            <a:extLst>
              <a:ext uri="{FF2B5EF4-FFF2-40B4-BE49-F238E27FC236}">
                <a16:creationId xmlns:a16="http://schemas.microsoft.com/office/drawing/2014/main" id="{2CA68572-64BA-EEB9-DD3F-D66BBDC6C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5" y="1825625"/>
            <a:ext cx="3262309" cy="4351338"/>
          </a:xfrm>
        </p:spPr>
      </p:pic>
    </p:spTree>
    <p:extLst>
      <p:ext uri="{BB962C8B-B14F-4D97-AF65-F5344CB8AC3E}">
        <p14:creationId xmlns:p14="http://schemas.microsoft.com/office/powerpoint/2010/main" val="333281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624D-040C-46C6-96FB-D9BDD7B3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DMZ 38</a:t>
            </a:r>
            <a:r>
              <a:rPr lang="en-US" baseline="30000" dirty="0"/>
              <a:t>th</a:t>
            </a:r>
            <a:r>
              <a:rPr lang="en-US" dirty="0"/>
              <a:t> Parallel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91302-6C0C-4BE8-99D7-B3B4C13C4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777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10F8-E17D-1909-2629-4E194373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DMZ and North Korea</a:t>
            </a:r>
          </a:p>
        </p:txBody>
      </p:sp>
      <p:pic>
        <p:nvPicPr>
          <p:cNvPr id="5" name="Content Placeholder 4" descr="A model of a city&#10;&#10;AI-generated content may be incorrect.">
            <a:extLst>
              <a:ext uri="{FF2B5EF4-FFF2-40B4-BE49-F238E27FC236}">
                <a16:creationId xmlns:a16="http://schemas.microsoft.com/office/drawing/2014/main" id="{4234C6A3-6C39-A6CE-9B78-B7AFAC2AF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410570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47F5-A86F-AB09-74CE-340D1791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Camp Humphreys</a:t>
            </a:r>
          </a:p>
        </p:txBody>
      </p:sp>
      <p:pic>
        <p:nvPicPr>
          <p:cNvPr id="5" name="Content Placeholder 4" descr="A group of people in military uniforms&#10;&#10;AI-generated content may be incorrect.">
            <a:extLst>
              <a:ext uri="{FF2B5EF4-FFF2-40B4-BE49-F238E27FC236}">
                <a16:creationId xmlns:a16="http://schemas.microsoft.com/office/drawing/2014/main" id="{472F873A-454A-6BF9-5CD3-0680485E3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350718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7704-EEB1-478C-8CF4-F259B4F2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Modern City Transportation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A01AB-A3A8-4EEF-B23F-A86C7A8B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7343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9AE8-3048-47E7-9581-F27A410E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Seoul Airport Inchon or ICN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408C5-054F-4578-846F-9C9410E4A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0239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5C92-870B-FAE7-F3D4-B634A3F7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Han River </a:t>
            </a:r>
          </a:p>
        </p:txBody>
      </p:sp>
      <p:pic>
        <p:nvPicPr>
          <p:cNvPr id="5" name="Content Placeholder 4" descr="A city skyline with a body of water&#10;&#10;AI-generated content may be incorrect.">
            <a:extLst>
              <a:ext uri="{FF2B5EF4-FFF2-40B4-BE49-F238E27FC236}">
                <a16:creationId xmlns:a16="http://schemas.microsoft.com/office/drawing/2014/main" id="{76101B26-D666-E19B-18F0-536FE64D2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425454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0535-52F4-CEA5-953F-DD9BD17F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Han River Cruise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D33A77D-5897-E1DD-6B46-C7400515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288586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CBE6-CFF6-4657-A70B-0C35E23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4F65-2F3B-4A45-AE66-4A446B203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join us and see the Far East and a dynamic and supportive ally and valuable trading partner.</a:t>
            </a:r>
          </a:p>
          <a:p>
            <a:r>
              <a:rPr lang="en-US" dirty="0"/>
              <a:t>Application form is on the website</a:t>
            </a:r>
          </a:p>
          <a:p>
            <a:r>
              <a:rPr lang="en-US" dirty="0"/>
              <a:t>Get passport—don’t delay</a:t>
            </a:r>
          </a:p>
          <a:p>
            <a:r>
              <a:rPr lang="en-US" dirty="0"/>
              <a:t>Pay $250 deposit to hold your place—first come, first served</a:t>
            </a:r>
          </a:p>
          <a:p>
            <a:r>
              <a:rPr lang="en-US" dirty="0"/>
              <a:t>Administrative fee can be put on your student account (approximately $3,100 to cover lodging, event transportation, entrance fees, events)</a:t>
            </a:r>
          </a:p>
          <a:p>
            <a:r>
              <a:rPr lang="en-US" dirty="0"/>
              <a:t>Air fare ranges from $1,900 to $3,000</a:t>
            </a:r>
          </a:p>
        </p:txBody>
      </p:sp>
    </p:spTree>
    <p:extLst>
      <p:ext uri="{BB962C8B-B14F-4D97-AF65-F5344CB8AC3E}">
        <p14:creationId xmlns:p14="http://schemas.microsoft.com/office/powerpoint/2010/main" val="421258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538D-B846-4CCC-864A-41CC4C2F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Densely Populated 10 Million in Metro Seoul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CD133-CF97-4F09-8942-032C1D162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0154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4D1B-9E97-4473-880D-0A2D5D9E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Street Scene  Very Clean and Safe 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961E3-A965-4442-B374-D4F3802A2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2355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252F-71D3-4BB8-87B8-50C6D624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Old City Gate and New Skyscrapers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6373CF-2D4C-4058-B49C-98C3E4C21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3579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5D61-486F-2DE9-07FF-8F29394E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Traditional Garb</a:t>
            </a:r>
          </a:p>
        </p:txBody>
      </p:sp>
      <p:pic>
        <p:nvPicPr>
          <p:cNvPr id="5" name="Content Placeholder 4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0ABB827A-31B6-45AB-8EB7-9DFF05FAE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328073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9C9-A98D-A662-915E-0B9B1421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Sheraton Hotel near Seoul Station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0C040CD-4615-529A-614B-F74A94286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2" y="1825625"/>
            <a:ext cx="5803376" cy="4351338"/>
          </a:xfrm>
        </p:spPr>
      </p:pic>
    </p:spTree>
    <p:extLst>
      <p:ext uri="{BB962C8B-B14F-4D97-AF65-F5344CB8AC3E}">
        <p14:creationId xmlns:p14="http://schemas.microsoft.com/office/powerpoint/2010/main" val="428807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AD1C-B368-40B9-B562-D333A537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Korean National Museum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3C843-8D17-4F18-8D0D-E7192EC20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9239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301</Words>
  <Application>Microsoft Office PowerPoint</Application>
  <PresentationFormat>Widescreen</PresentationFormat>
  <Paragraphs>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Korea Program</vt:lpstr>
      <vt:lpstr>Courses in Korea</vt:lpstr>
      <vt:lpstr>                 Seoul Airport Inchon or ICN</vt:lpstr>
      <vt:lpstr>Densely Populated 10 Million in Metro Seoul</vt:lpstr>
      <vt:lpstr>        Street Scene  Very Clean and Safe City</vt:lpstr>
      <vt:lpstr>         Old City Gate and New Skyscrapers</vt:lpstr>
      <vt:lpstr>                     Traditional Garb</vt:lpstr>
      <vt:lpstr>           Sheraton Hotel near Seoul Station</vt:lpstr>
      <vt:lpstr>                  Korean National Museum</vt:lpstr>
      <vt:lpstr>                     Korean Gold Artistry</vt:lpstr>
      <vt:lpstr>                     Korean War Museum</vt:lpstr>
      <vt:lpstr>                War Museum Static Display</vt:lpstr>
      <vt:lpstr>                            US Embassy</vt:lpstr>
      <vt:lpstr>                    Korean Grocery Store</vt:lpstr>
      <vt:lpstr>           Korea Six Course Meal (about $8)</vt:lpstr>
      <vt:lpstr>                        Refreshing Dessert</vt:lpstr>
      <vt:lpstr>                  Korean Baseball Game</vt:lpstr>
      <vt:lpstr>                Korea Namdemung Market</vt:lpstr>
      <vt:lpstr>                          Market Fruit</vt:lpstr>
      <vt:lpstr>                        Market Bakery</vt:lpstr>
      <vt:lpstr>             Tailor Shops (custom made suits)</vt:lpstr>
      <vt:lpstr>                       Majestic Temples</vt:lpstr>
      <vt:lpstr>                           Namin Island</vt:lpstr>
      <vt:lpstr>               Garden of the Morning Calm</vt:lpstr>
      <vt:lpstr>                         Suspension Bridge</vt:lpstr>
      <vt:lpstr>                     DMZ 38th Parallel</vt:lpstr>
      <vt:lpstr>                   DMZ and North Korea</vt:lpstr>
      <vt:lpstr>                         Camp Humphreys</vt:lpstr>
      <vt:lpstr>          Modern City Transportation System</vt:lpstr>
      <vt:lpstr>                              Han River </vt:lpstr>
      <vt:lpstr>                       Han River Cruise</vt:lpstr>
      <vt:lpstr>Invitation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 Program</dc:title>
  <dc:creator>Jim Rosenblatt</dc:creator>
  <cp:lastModifiedBy>Jim Rosenblatt</cp:lastModifiedBy>
  <cp:revision>7</cp:revision>
  <dcterms:created xsi:type="dcterms:W3CDTF">2022-10-04T20:07:40Z</dcterms:created>
  <dcterms:modified xsi:type="dcterms:W3CDTF">2025-10-27T14:57:50Z</dcterms:modified>
</cp:coreProperties>
</file>